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067466" y="4612402"/>
            <a:ext cx="4117759" cy="3735930"/>
          </a:xfrm>
          <a:custGeom>
            <a:avLst/>
            <a:gdLst/>
            <a:ahLst/>
            <a:cxnLst/>
            <a:rect l="l" t="t" r="r" b="b"/>
            <a:pathLst>
              <a:path w="4117759" h="3735930">
                <a:moveTo>
                  <a:pt x="0" y="0"/>
                </a:moveTo>
                <a:lnTo>
                  <a:pt x="4117758" y="0"/>
                </a:lnTo>
                <a:lnTo>
                  <a:pt x="4117758" y="3735930"/>
                </a:lnTo>
                <a:lnTo>
                  <a:pt x="0" y="373593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2: Free Traffic vs Paid Traffic</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385284"/>
            <a:ext cx="15939356" cy="69202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There are two main ways to generate traffic: paid and free. Both can work, but they serve different purposes.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Paid Traffic</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Paid traffic comes from advertising. This includes Facebook ads, Instagram promotions, Google search ads, YouTube ads, and influencer sponsorships. The advantage is speed and scale. You can set up a campaign today and be in front of thousands of people within hours.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The downside is cost. Ads can get expensive quickly, and if you don’t know what you’re doing, it’s easy to spend hundreds or even thousands with little to show for it. Paid traffic also depends on platforms you don’t control. One change in policy or algorithm can shut down your campaign overnight.</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fade">
                                      <p:cBhvr>
                                        <p:cTn id="22"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879442"/>
            <a:ext cx="16125715" cy="54343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Free Traffic</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Free traffic comes from strategies that don’t cost money — social media content, blogs, YouTube videos, podcasts, groups, and online communities. The advantage is that anyone can do it, even with zero budget. Free traffic also builds long-term assets. A blog post or video you create today can continue to bring in visitors months or even years later.</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The downside is that many people think free traffic is slow. That’s only true if you use outdated tactics. With the right approach, you can generate free traffic in 60 minutes or less by showing up where your audience already is.</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971550"/>
            <a:ext cx="15939356" cy="84061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Why Free Traffic is So Powerful</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Free traffic works especially well when you’re just starting out because:</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It levels the playing field. You don’t need a budget to compete.</a:t>
            </a:r>
          </a:p>
          <a:p>
            <a:pPr marL="604519" lvl="1" indent="-302260" algn="l">
              <a:lnSpc>
                <a:spcPts val="3919"/>
              </a:lnSpc>
              <a:buFont typeface="Arial"/>
              <a:buChar char="•"/>
            </a:pPr>
            <a:r>
              <a:rPr lang="en-US" sz="2799" dirty="0">
                <a:solidFill>
                  <a:srgbClr val="FFFFFF"/>
                </a:solidFill>
                <a:latin typeface="Muli"/>
                <a:ea typeface="Muli"/>
                <a:cs typeface="Muli"/>
                <a:sym typeface="Muli"/>
              </a:rPr>
              <a:t>It builds trust. People often trust organic posts more than ads.</a:t>
            </a:r>
          </a:p>
          <a:p>
            <a:pPr marL="604519" lvl="1" indent="-302260" algn="l">
              <a:lnSpc>
                <a:spcPts val="3919"/>
              </a:lnSpc>
              <a:buFont typeface="Arial"/>
              <a:buChar char="•"/>
            </a:pPr>
            <a:r>
              <a:rPr lang="en-US" sz="2799" dirty="0">
                <a:solidFill>
                  <a:srgbClr val="FFFFFF"/>
                </a:solidFill>
                <a:latin typeface="Muli"/>
                <a:ea typeface="Muli"/>
                <a:cs typeface="Muli"/>
                <a:sym typeface="Muli"/>
              </a:rPr>
              <a:t>It puts you in control. You’re not dependent on ad platforms.</a:t>
            </a:r>
          </a:p>
          <a:p>
            <a:pPr marL="604519" lvl="1" indent="-302260" algn="l">
              <a:lnSpc>
                <a:spcPts val="3919"/>
              </a:lnSpc>
              <a:buFont typeface="Arial"/>
              <a:buChar char="•"/>
            </a:pPr>
            <a:r>
              <a:rPr lang="en-US" sz="2799" dirty="0">
                <a:solidFill>
                  <a:srgbClr val="FFFFFF"/>
                </a:solidFill>
                <a:latin typeface="Muli"/>
                <a:ea typeface="Muli"/>
                <a:cs typeface="Muli"/>
                <a:sym typeface="Muli"/>
              </a:rPr>
              <a:t>It teaches you fast. Free strategies show you what works before you spend money.</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The Best Approach</a:t>
            </a:r>
          </a:p>
          <a:p>
            <a:pPr algn="l">
              <a:lnSpc>
                <a:spcPts val="3919"/>
              </a:lnSpc>
            </a:pPr>
            <a:r>
              <a:rPr lang="en-US" sz="2799" dirty="0">
                <a:solidFill>
                  <a:srgbClr val="FFFFFF"/>
                </a:solidFill>
                <a:latin typeface="Muli"/>
                <a:ea typeface="Muli"/>
                <a:cs typeface="Muli"/>
                <a:sym typeface="Muli"/>
              </a:rPr>
              <a:t>The smartest businesses use both free and paid traffic. Free strategies give you steady growth, build authority, and help you learn what resonates with your audience. Paid traffic adds fuel to the fire once you’ve tested your message and know it converts.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If you skip straight to paid traffic without proving your offer with free methods, you risk wasting money. But if you start with free traffic, you’ll be more prepared to use ads profitably later.</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fade">
                                      <p:cBhvr>
                                        <p:cTn id="15" dur="500"/>
                                        <p:tgtEl>
                                          <p:spTgt spid="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5" end="5"/>
                                            </p:txEl>
                                          </p:spTgt>
                                        </p:tgtEl>
                                        <p:attrNameLst>
                                          <p:attrName>style.visibility</p:attrName>
                                        </p:attrNameLst>
                                      </p:cBhvr>
                                      <p:to>
                                        <p:strVal val="visible"/>
                                      </p:to>
                                    </p:set>
                                    <p:animEffect transition="in" filter="fade">
                                      <p:cBhvr>
                                        <p:cTn id="18" dur="500"/>
                                        <p:tgtEl>
                                          <p:spTgt spid="7">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animEffect transition="in" filter="fade">
                                      <p:cBhvr>
                                        <p:cTn id="24" dur="500"/>
                                        <p:tgtEl>
                                          <p:spTgt spid="7">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9" end="9"/>
                                            </p:txEl>
                                          </p:spTgt>
                                        </p:tgtEl>
                                        <p:attrNameLst>
                                          <p:attrName>style.visibility</p:attrName>
                                        </p:attrNameLst>
                                      </p:cBhvr>
                                      <p:to>
                                        <p:strVal val="visible"/>
                                      </p:to>
                                    </p:set>
                                    <p:animEffect transition="in" filter="fade">
                                      <p:cBhvr>
                                        <p:cTn id="29" dur="500"/>
                                        <p:tgtEl>
                                          <p:spTgt spid="7">
                                            <p:txEl>
                                              <p:pRg st="9" end="9"/>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10" end="10"/>
                                            </p:txEl>
                                          </p:spTgt>
                                        </p:tgtEl>
                                        <p:attrNameLst>
                                          <p:attrName>style.visibility</p:attrName>
                                        </p:attrNameLst>
                                      </p:cBhvr>
                                      <p:to>
                                        <p:strVal val="visible"/>
                                      </p:to>
                                    </p:set>
                                    <p:animEffect transition="in" filter="fade">
                                      <p:cBhvr>
                                        <p:cTn id="34" dur="500"/>
                                        <p:tgtEl>
                                          <p:spTgt spid="7">
                                            <p:txEl>
                                              <p:pRg st="10" end="1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2" end="12"/>
                                            </p:txEl>
                                          </p:spTgt>
                                        </p:tgtEl>
                                        <p:attrNameLst>
                                          <p:attrName>style.visibility</p:attrName>
                                        </p:attrNameLst>
                                      </p:cBhvr>
                                      <p:to>
                                        <p:strVal val="visible"/>
                                      </p:to>
                                    </p:set>
                                    <p:animEffect transition="in" filter="fade">
                                      <p:cBhvr>
                                        <p:cTn id="39"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2722262"/>
            <a:ext cx="16125715" cy="34531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Both free and paid traffic have a place, but if you’re looking for fast, easy, risk-free results, free traffic is the best starting point. It gets you visible, builds trust, and lays the foundation for scaling with paid ads in the future.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In the next chapter, we’ll focus on building your traffic foundation so that when visitors do arrive, they stick around and take action.</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494</Words>
  <Application>Microsoft Office PowerPoint</Application>
  <PresentationFormat>Custom</PresentationFormat>
  <Paragraphs>29</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Muli Bold</vt:lpstr>
      <vt:lpstr>Calibri</vt:lpstr>
      <vt:lpstr>Muli</vt:lpstr>
      <vt:lpstr>Arial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of 60MTM: Chapter 1</dc:title>
  <cp:lastModifiedBy>Raj Sidhu</cp:lastModifiedBy>
  <cp:revision>2</cp:revision>
  <dcterms:created xsi:type="dcterms:W3CDTF">2006-08-16T00:00:00Z</dcterms:created>
  <dcterms:modified xsi:type="dcterms:W3CDTF">2025-08-21T11:01:15Z</dcterms:modified>
  <dc:identifier>DAGwsmvsdrc</dc:identifier>
</cp:coreProperties>
</file>